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atrick Hand"/>
      <p:regular r:id="rId13"/>
    </p:embeddedFont>
    <p:embeddedFont>
      <p:font typeface="Patrick Hand"/>
      <p:regular r:id="rId14"/>
    </p:embeddedFont>
    <p:embeddedFont>
      <p:font typeface="Patrick Hand"/>
      <p:regular r:id="rId15"/>
    </p:embeddedFont>
    <p:embeddedFont>
      <p:font typeface="Patrick Hand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26350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Introducing TradeHub: The Barter Marketplace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38308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Trade items you own for items you want, no money needed. Post, browse, and connect with other users to trade goods.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8985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Download the app now on iOS &amp; Android!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558974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597366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5571292"/>
            <a:ext cx="192857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 Bold" pitchFamily="34" charset="0"/>
                <a:ea typeface="Patrick Hand Bold" pitchFamily="34" charset="-122"/>
                <a:cs typeface="Patrick Hand Bold" pitchFamily="34" charset="-120"/>
              </a:rPr>
              <a:t>by Dhairyash Jain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673" y="635318"/>
            <a:ext cx="5911334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Problem: Modern Consumerism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08673" y="1767245"/>
            <a:ext cx="6224707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Traditional e-commerce relies heavily on monetary transactions.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8673" y="2344817"/>
            <a:ext cx="6224707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There's a growing consumer desire for unique, pre-owned, and sustainable goods.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604641" y="1767245"/>
            <a:ext cx="6224707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Traditional marketplaces (Craigslist, Facebook) are disorganized and unsafe.</a:t>
            </a:r>
            <a:endParaRPr lang="en-US" sz="18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4641" y="2766536"/>
            <a:ext cx="6224707" cy="425898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08673" y="7545348"/>
            <a:ext cx="13013055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There's a need for a better way to trade.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58597"/>
            <a:ext cx="5825371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TradeHub: A Sustainable Solution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18908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214598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Community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589973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28073" y="354687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Eco-Friendly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90862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28073" y="494776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Discovery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864037" y="588573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TradeHub fosters community, reduces overconsumption and waste. Its user-friendly interface allows posting and browsing items with ease. TradeHub is an eco-friendly alternative to traditional shopping.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75698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Features of TradeHub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30407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977" y="3133249"/>
            <a:ext cx="296228" cy="370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304073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Item Listing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152680" y="349746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Detailed descriptions, photos, and trade preferences make it easy to find what you're looking for.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30407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408" y="3133249"/>
            <a:ext cx="296228" cy="3702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4111" y="304073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Direct Messaging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0984111" y="3497461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Secure communication for trade negotiations ensures a smooth exchange.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437" y="56021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77" y="5694640"/>
            <a:ext cx="296228" cy="3702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560212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Rating &amp; Review System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152680" y="605885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Build trust and accountability within the TradeHub community.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108" y="675799"/>
            <a:ext cx="4914900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How TradeHub Works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08" y="1658779"/>
            <a:ext cx="1228725" cy="14744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57450" y="190452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Post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457450" y="235910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A posts "Vintage Guitar" seeking "Mountain Bike"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8" y="3133249"/>
            <a:ext cx="1228725" cy="14744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57450" y="337899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Match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457450" y="383357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TradeHub algorithm matches User A &amp; B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8" y="4607719"/>
            <a:ext cx="1228725" cy="14744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57450" y="485346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Negotiate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457450" y="530804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Users negotiate terms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08" y="6082189"/>
            <a:ext cx="1228725" cy="14744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57450" y="6327934"/>
            <a:ext cx="245745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Exchange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457450" y="6782514"/>
            <a:ext cx="5826443" cy="393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Exchange items directly (or ship)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4571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Market Opportunity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056567"/>
            <a:ext cx="2128838" cy="1345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267700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303383"/>
            <a:ext cx="200763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Rapid User Acquisition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400794" y="2760107"/>
            <a:ext cx="20076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Attract early adopters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417570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463647"/>
            <a:ext cx="4257675" cy="13454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3919299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3710464"/>
            <a:ext cx="233100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Untapped Barter Economy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465213" y="4167188"/>
            <a:ext cx="233100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Huge potential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4824651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CCCC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4870728"/>
            <a:ext cx="6386632" cy="134540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326380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117544"/>
            <a:ext cx="169044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Sustainable Growth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7529632" y="5574268"/>
            <a:ext cx="16904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Growing interest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64037" y="649378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There's a growing interest in a sustainable and circular economy. There is untapped potential for a barter-based economy. This is an opportunity for rapid user acquisition.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2025-04-17T02:08:02Z</dcterms:created>
  <dcterms:modified xsi:type="dcterms:W3CDTF">2025-04-17T02:08:02Z</dcterms:modified>
</cp:coreProperties>
</file>